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a4f11af0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a4f11af0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4f11af0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a4f11af0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4f11af0c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a4f11af0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4f11af0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a4f11af0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The Hotel Database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CCPS 510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721225" y="125657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Accessing the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721225" y="2434125"/>
            <a:ext cx="3893400" cy="22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Usability: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Receptionist/Administration = Website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Housekeeping/Room Service = App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</a:rPr>
              <a:t>Stack: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Laravel + Vue.js + Flutter/Dart or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Laravel + React + React Native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</a:rPr>
              <a:t>Database</a:t>
            </a:r>
            <a:r>
              <a:rPr b="1" lang="en-GB" sz="1400">
                <a:solidFill>
                  <a:schemeClr val="dk2"/>
                </a:solidFill>
              </a:rPr>
              <a:t>: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MySQL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b="0" l="31433" r="28578" t="0"/>
          <a:stretch/>
        </p:blipFill>
        <p:spPr>
          <a:xfrm>
            <a:off x="4801974" y="1184600"/>
            <a:ext cx="2318401" cy="326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/>
        </p:nvSpPr>
        <p:spPr>
          <a:xfrm>
            <a:off x="5281475" y="3430588"/>
            <a:ext cx="14790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QUICK TIP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9F0FF"/>
                </a:solidFill>
              </a:rPr>
              <a:t>Try right clicking on a photo and using "Replace Image" to show your own photo.</a:t>
            </a:r>
            <a:endParaRPr sz="700">
              <a:solidFill>
                <a:srgbClr val="D9F0FF"/>
              </a:solidFill>
            </a:endParaRPr>
          </a:p>
        </p:txBody>
      </p:sp>
      <p:pic>
        <p:nvPicPr>
          <p:cNvPr id="260" name="Google Shape;260;p27"/>
          <p:cNvPicPr preferRelativeResize="0"/>
          <p:nvPr/>
        </p:nvPicPr>
        <p:blipFill rotWithShape="1">
          <a:blip r:embed="rId4">
            <a:alphaModFix/>
          </a:blip>
          <a:srcRect b="0" l="27317" r="27312" t="0"/>
          <a:stretch/>
        </p:blipFill>
        <p:spPr>
          <a:xfrm>
            <a:off x="7170362" y="1184600"/>
            <a:ext cx="1973636" cy="326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Housekeeper’s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</a:t>
            </a:r>
            <a:endParaRPr/>
          </a:p>
        </p:txBody>
      </p:sp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Providing housekeeper’s with fast and updated  information on rooms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Reduces time wasted on knocking on doors or asking for support for messier rooms</a:t>
            </a:r>
            <a:endParaRPr sz="1400"/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5" y="1130125"/>
            <a:ext cx="3652551" cy="35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Questions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Need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816425" y="1908300"/>
            <a:ext cx="7601700" cy="24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Hotel management can be very complicated ie. reservations for customers, equipment availability, room status, room quality management (housekeeping)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Need to keep records for employee info, scheduling and </a:t>
            </a:r>
            <a:r>
              <a:rPr lang="en-GB" sz="1400"/>
              <a:t>permissions/access to rooms, and also for customer info (key card access for their room/credit card)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Conflicts - cannot reserve occupied room, cannot reserve room that has yet to be cleaned, housekeeper may not enter occupied room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Price adjustments of rooms/services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Majority of  hotels use the “housekeeper room note” method</a:t>
            </a:r>
            <a:endParaRPr sz="1400"/>
          </a:p>
        </p:txBody>
      </p:sp>
      <p:pic>
        <p:nvPicPr>
          <p:cNvPr descr="shutterstock_429987889_edited.jpg" id="184" name="Google Shape;184;p19"/>
          <p:cNvPicPr preferRelativeResize="0"/>
          <p:nvPr/>
        </p:nvPicPr>
        <p:blipFill rotWithShape="1">
          <a:blip r:embed="rId3">
            <a:alphaModFix/>
          </a:blip>
          <a:srcRect b="1381" l="12609" r="6247" t="91361"/>
          <a:stretch/>
        </p:blipFill>
        <p:spPr>
          <a:xfrm>
            <a:off x="0" y="4400224"/>
            <a:ext cx="9144000" cy="7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Solutions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72944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1265477" y="2073775"/>
            <a:ext cx="34152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Security feature ensuring only employees with the correct permissions/department ID can carry out specific operations</a:t>
            </a:r>
            <a:endParaRPr sz="1400"/>
          </a:p>
        </p:txBody>
      </p:sp>
      <p:sp>
        <p:nvSpPr>
          <p:cNvPr id="192" name="Google Shape;192;p20"/>
          <p:cNvSpPr/>
          <p:nvPr/>
        </p:nvSpPr>
        <p:spPr>
          <a:xfrm>
            <a:off x="72944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1265477" y="3307900"/>
            <a:ext cx="34152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Making scheduling clear, easy, and fast. Management can adjust employee workdays , time-off, and pay</a:t>
            </a:r>
            <a:endParaRPr sz="1400"/>
          </a:p>
        </p:txBody>
      </p:sp>
      <p:sp>
        <p:nvSpPr>
          <p:cNvPr id="194" name="Google Shape;194;p2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5536098" y="2073775"/>
            <a:ext cx="33087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Keep employees up-to-date in a timely manner with a responsive app ie. status of room (occupied or vacant)</a:t>
            </a:r>
            <a:endParaRPr sz="1400"/>
          </a:p>
        </p:txBody>
      </p:sp>
      <p:sp>
        <p:nvSpPr>
          <p:cNvPr id="196" name="Google Shape;196;p2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5536098" y="3307900"/>
            <a:ext cx="33087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Clearly define relationships, displaying </a:t>
            </a:r>
            <a:r>
              <a:rPr lang="en-GB" sz="1400"/>
              <a:t>necessary</a:t>
            </a:r>
            <a:r>
              <a:rPr lang="en-GB" sz="1400"/>
              <a:t> information, maintenance ability (updating room pricing, employee info, and more)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b="0" l="0" r="0" t="-12422"/>
          <a:stretch/>
        </p:blipFill>
        <p:spPr>
          <a:xfrm>
            <a:off x="2582750" y="185025"/>
            <a:ext cx="6725398" cy="487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>
            <p:ph type="title"/>
          </p:nvPr>
        </p:nvSpPr>
        <p:spPr>
          <a:xfrm>
            <a:off x="711325" y="1393750"/>
            <a:ext cx="1951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Crow’s Foot ERD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721250" y="1360150"/>
            <a:ext cx="18603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Creation</a:t>
            </a:r>
            <a:endParaRPr b="0"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721250" y="1965150"/>
            <a:ext cx="22077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0" name="Google Shape;210;p22"/>
          <p:cNvSpPr txBox="1"/>
          <p:nvPr/>
        </p:nvSpPr>
        <p:spPr>
          <a:xfrm>
            <a:off x="3202795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CEO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3202795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Berry Books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CFO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5230277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Vinny Viewer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7252904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Sales Director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7252929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Wendy Writer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b="0" l="1798" r="5479" t="0"/>
          <a:stretch/>
        </p:blipFill>
        <p:spPr>
          <a:xfrm>
            <a:off x="3319725" y="827575"/>
            <a:ext cx="5342100" cy="1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875" y="3168963"/>
            <a:ext cx="525780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3319725" y="476625"/>
            <a:ext cx="50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HOTEL Table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3319725" y="2768775"/>
            <a:ext cx="50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Booking Table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Constraints</a:t>
            </a:r>
            <a:endParaRPr/>
          </a:p>
        </p:txBody>
      </p:sp>
      <p:sp>
        <p:nvSpPr>
          <p:cNvPr id="225" name="Google Shape;225;p23"/>
          <p:cNvSpPr txBox="1"/>
          <p:nvPr>
            <p:ph idx="1" type="body"/>
          </p:nvPr>
        </p:nvSpPr>
        <p:spPr>
          <a:xfrm>
            <a:off x="721225" y="2122025"/>
            <a:ext cx="3850800" cy="23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Constraints: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Customer’s age must be over 18 years old (the one in record)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Hotel rating must be between 1 to 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Check-out date must be ahead of the Check-in date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A room must have a housekeeper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A customer record must have a credit card number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82075" y="58250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Completed ERD</a:t>
            </a:r>
            <a:endParaRPr b="0"/>
          </a:p>
        </p:txBody>
      </p:sp>
      <p:sp>
        <p:nvSpPr>
          <p:cNvPr id="231" name="Google Shape;231;p24"/>
          <p:cNvSpPr txBox="1"/>
          <p:nvPr>
            <p:ph idx="1" type="body"/>
          </p:nvPr>
        </p:nvSpPr>
        <p:spPr>
          <a:xfrm>
            <a:off x="136800" y="3522175"/>
            <a:ext cx="3008700" cy="14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Normalization</a:t>
            </a:r>
            <a:r>
              <a:rPr b="1" lang="en-GB" sz="1200">
                <a:solidFill>
                  <a:schemeClr val="dk2"/>
                </a:solidFill>
              </a:rPr>
              <a:t>:</a:t>
            </a:r>
            <a:endParaRPr b="1" sz="11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-GB" sz="1200">
                <a:solidFill>
                  <a:schemeClr val="dk2"/>
                </a:solidFill>
              </a:rPr>
              <a:t>P</a:t>
            </a:r>
            <a:r>
              <a:rPr lang="en-GB" sz="1200">
                <a:solidFill>
                  <a:schemeClr val="dk2"/>
                </a:solidFill>
              </a:rPr>
              <a:t>ermissions depend on position(pk) and also permission level (non pk). 2f to 3f is needed to eliminate transitive dependency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136800" y="1559700"/>
            <a:ext cx="30087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Design changes</a:t>
            </a:r>
            <a:r>
              <a:rPr b="1" lang="en-GB" sz="1200">
                <a:solidFill>
                  <a:schemeClr val="dk2"/>
                </a:solidFill>
              </a:rPr>
              <a:t>:</a:t>
            </a:r>
            <a:endParaRPr b="1" sz="11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-GB" sz="1200">
                <a:solidFill>
                  <a:schemeClr val="dk2"/>
                </a:solidFill>
              </a:rPr>
              <a:t>Merge “room type” with “hotel service”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-GB" sz="1200">
                <a:solidFill>
                  <a:schemeClr val="dk2"/>
                </a:solidFill>
              </a:rPr>
              <a:t>Added bridge table</a:t>
            </a:r>
            <a:r>
              <a:rPr lang="en-GB" sz="1200">
                <a:solidFill>
                  <a:schemeClr val="dk2"/>
                </a:solidFill>
              </a:rPr>
              <a:t> between Booking and Service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-GB" sz="1200">
                <a:solidFill>
                  <a:schemeClr val="dk2"/>
                </a:solidFill>
              </a:rPr>
              <a:t>Modify datatype (char too short; credit_card_num is fix length )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233" name="Google Shape;233;p24"/>
          <p:cNvPicPr preferRelativeResize="0"/>
          <p:nvPr/>
        </p:nvPicPr>
        <p:blipFill rotWithShape="1">
          <a:blip r:embed="rId3">
            <a:alphaModFix/>
          </a:blip>
          <a:srcRect b="0" l="3104" r="3113" t="0"/>
          <a:stretch/>
        </p:blipFill>
        <p:spPr>
          <a:xfrm>
            <a:off x="3453325" y="491300"/>
            <a:ext cx="5690674" cy="468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148925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Insertion</a:t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3">
            <a:alphaModFix/>
          </a:blip>
          <a:srcRect b="0" l="0" r="0" t="12257"/>
          <a:stretch/>
        </p:blipFill>
        <p:spPr>
          <a:xfrm>
            <a:off x="3585888" y="823476"/>
            <a:ext cx="4522100" cy="1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 rotWithShape="1">
          <a:blip r:embed="rId4">
            <a:alphaModFix/>
          </a:blip>
          <a:srcRect b="0" l="7732" r="0" t="12579"/>
          <a:stretch/>
        </p:blipFill>
        <p:spPr>
          <a:xfrm>
            <a:off x="2549875" y="3000050"/>
            <a:ext cx="6594125" cy="2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/>
        </p:nvSpPr>
        <p:spPr>
          <a:xfrm>
            <a:off x="3449825" y="423275"/>
            <a:ext cx="55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Hotel Services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2549875" y="2649500"/>
            <a:ext cx="57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Hotel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positions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485400" y="570125"/>
            <a:ext cx="33009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Reports</a:t>
            </a:r>
            <a:endParaRPr/>
          </a:p>
        </p:txBody>
      </p:sp>
      <p:sp>
        <p:nvSpPr>
          <p:cNvPr id="248" name="Google Shape;248;p26"/>
          <p:cNvSpPr txBox="1"/>
          <p:nvPr>
            <p:ph idx="1" type="body"/>
          </p:nvPr>
        </p:nvSpPr>
        <p:spPr>
          <a:xfrm>
            <a:off x="301725" y="1726250"/>
            <a:ext cx="40392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List the rooms that a housekeeper is assigned to </a:t>
            </a:r>
            <a:endParaRPr b="1" sz="1400"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Allows the housekeeper to generate a list to visit the rooms that they are assigned to for the day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 b="5703" l="0" r="0" t="7873"/>
          <a:stretch/>
        </p:blipFill>
        <p:spPr>
          <a:xfrm>
            <a:off x="4721350" y="1955375"/>
            <a:ext cx="1462050" cy="18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>
            <p:ph idx="1" type="body"/>
          </p:nvPr>
        </p:nvSpPr>
        <p:spPr>
          <a:xfrm>
            <a:off x="301725" y="3174575"/>
            <a:ext cx="3981900" cy="16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List all service and their price for each booking</a:t>
            </a:r>
            <a:endParaRPr b="1" sz="1400"/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-GB" sz="1400">
                <a:solidFill>
                  <a:srgbClr val="434343"/>
                </a:solidFill>
                <a:highlight>
                  <a:srgbClr val="FFFFFF"/>
                </a:highlight>
              </a:rPr>
              <a:t>Allow Sales and marketing director </a:t>
            </a:r>
            <a:r>
              <a:rPr lang="en-GB" sz="1400">
                <a:solidFill>
                  <a:srgbClr val="434343"/>
                </a:solidFill>
                <a:highlight>
                  <a:srgbClr val="FFFFFF"/>
                </a:highlight>
              </a:rPr>
              <a:t>to see what services are likely to be brought together so the appropriate </a:t>
            </a:r>
            <a:r>
              <a:rPr lang="en-GB" sz="1400">
                <a:solidFill>
                  <a:srgbClr val="434343"/>
                </a:solidFill>
                <a:highlight>
                  <a:srgbClr val="FFFFFF"/>
                </a:highlight>
              </a:rPr>
              <a:t>bundle deals can be promoted through emails or ads.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4">
            <a:alphaModFix/>
          </a:blip>
          <a:srcRect b="16569" l="0" r="13562" t="0"/>
          <a:stretch/>
        </p:blipFill>
        <p:spPr>
          <a:xfrm>
            <a:off x="6372175" y="994050"/>
            <a:ext cx="2711025" cy="41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